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</p:showPr>
  <p:clrMru>
    <a:srgbClr val="FBFB8D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50" d="100"/>
          <a:sy n="50" d="100"/>
        </p:scale>
        <p:origin x="-1860" y="-3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808C139-E29B-4BCD-8DF8-C3DD57B662C8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30E2203-5E05-446C-8C3F-8AF1286E9B00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81200" y="1371600"/>
            <a:ext cx="5486400" cy="39857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/>
              <a:t>PLACEMENTS</a:t>
            </a:r>
            <a:endParaRPr lang="en-US" sz="5400" b="1" dirty="0" smtClean="0"/>
          </a:p>
          <a:p>
            <a:pPr algn="ctr"/>
            <a:r>
              <a:rPr lang="en-US" sz="19900" b="1" dirty="0" smtClean="0">
                <a:solidFill>
                  <a:srgbClr val="FFFF00"/>
                </a:solidFill>
              </a:rPr>
              <a:t>2016</a:t>
            </a:r>
            <a:endParaRPr lang="en-US" sz="199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7912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dalus" pitchFamily="18" charset="-78"/>
                <a:cs typeface="Andalus" pitchFamily="18" charset="-78"/>
              </a:rPr>
              <a:t>Faculty of Computer Science &amp; Applications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ndalus" pitchFamily="18" charset="-78"/>
              <a:cs typeface="Andalus" pitchFamily="18" charset="-78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  <p:pic>
        <p:nvPicPr>
          <p:cNvPr id="8194" name="Picture 2" descr="C:\Users\aimca\Desktop\8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99353"/>
            <a:ext cx="6179506" cy="6834847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9" name="Picture 3" descr="C:\Users\aimca\Desktop\9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685801"/>
            <a:ext cx="7724354" cy="5162550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 descr="C:\Users\aimca\Desktop\10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304800"/>
            <a:ext cx="7788275" cy="5494041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aimca\Desktop\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609600"/>
            <a:ext cx="7828180" cy="5260975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imca\Desktop\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6444" y="914400"/>
            <a:ext cx="8885156" cy="4343400"/>
          </a:xfrm>
          <a:prstGeom prst="rect">
            <a:avLst/>
          </a:prstGeom>
          <a:noFill/>
        </p:spPr>
      </p:pic>
      <p:sp>
        <p:nvSpPr>
          <p:cNvPr id="12" name="TextBox 11"/>
          <p:cNvSpPr txBox="1"/>
          <p:nvPr/>
        </p:nvSpPr>
        <p:spPr>
          <a:xfrm>
            <a:off x="0" y="4953000"/>
            <a:ext cx="167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  <a:latin typeface="Impact" pitchFamily="34" charset="0"/>
              </a:rPr>
              <a:t>BCA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00" b="1" dirty="0" smtClean="0">
                <a:solidFill>
                  <a:srgbClr val="FF0000"/>
                </a:solidFill>
                <a:latin typeface="Impact" pitchFamily="34" charset="0"/>
              </a:rPr>
              <a:t>2016</a:t>
            </a:r>
            <a:endParaRPr lang="en-US" sz="5800" b="1" dirty="0" smtClean="0">
              <a:solidFill>
                <a:srgbClr val="FF0000"/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953000"/>
            <a:ext cx="167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  <a:latin typeface="Impact" pitchFamily="34" charset="0"/>
              </a:rPr>
              <a:t>BCA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00" b="1" dirty="0" smtClean="0">
                <a:solidFill>
                  <a:srgbClr val="FF0000"/>
                </a:solidFill>
                <a:latin typeface="Impact" pitchFamily="34" charset="0"/>
              </a:rPr>
              <a:t>2016</a:t>
            </a:r>
            <a:endParaRPr lang="en-US" sz="5800" b="1" dirty="0" smtClean="0">
              <a:solidFill>
                <a:srgbClr val="FF0000"/>
              </a:solidFill>
              <a:latin typeface="Impact" pitchFamily="34" charset="0"/>
            </a:endParaRPr>
          </a:p>
        </p:txBody>
      </p:sp>
      <p:pic>
        <p:nvPicPr>
          <p:cNvPr id="2050" name="Picture 2" descr="C:\Users\aimca\Desktop\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971550"/>
            <a:ext cx="7988847" cy="390525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953000"/>
            <a:ext cx="167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  <a:latin typeface="Impact" pitchFamily="34" charset="0"/>
              </a:rPr>
              <a:t>BCA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00" b="1" dirty="0" smtClean="0">
                <a:solidFill>
                  <a:srgbClr val="FF0000"/>
                </a:solidFill>
                <a:latin typeface="Impact" pitchFamily="34" charset="0"/>
              </a:rPr>
              <a:t>2016</a:t>
            </a:r>
            <a:endParaRPr lang="en-US" sz="5800" b="1" dirty="0" smtClean="0">
              <a:solidFill>
                <a:srgbClr val="FF0000"/>
              </a:solidFill>
              <a:latin typeface="Impact" pitchFamily="34" charset="0"/>
            </a:endParaRPr>
          </a:p>
        </p:txBody>
      </p:sp>
      <p:pic>
        <p:nvPicPr>
          <p:cNvPr id="3074" name="Picture 2" descr="C:\Users\aimca\Desktop\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54200" y="381000"/>
            <a:ext cx="6070600" cy="6414858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953000"/>
            <a:ext cx="167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  <a:latin typeface="Impact" pitchFamily="34" charset="0"/>
              </a:rPr>
              <a:t>BCA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00" b="1" dirty="0" smtClean="0">
                <a:solidFill>
                  <a:srgbClr val="FF0000"/>
                </a:solidFill>
                <a:latin typeface="Impact" pitchFamily="34" charset="0"/>
              </a:rPr>
              <a:t>2016</a:t>
            </a:r>
            <a:endParaRPr lang="en-US" sz="5800" b="1" dirty="0" smtClean="0">
              <a:solidFill>
                <a:srgbClr val="FF0000"/>
              </a:solidFill>
              <a:latin typeface="Impact" pitchFamily="34" charset="0"/>
            </a:endParaRPr>
          </a:p>
        </p:txBody>
      </p:sp>
      <p:pic>
        <p:nvPicPr>
          <p:cNvPr id="4098" name="Picture 2" descr="C:\Users\aimca\Desktop\4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30400" y="152400"/>
            <a:ext cx="6223000" cy="6567564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953000"/>
            <a:ext cx="16754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rgbClr val="FF0000"/>
                </a:solidFill>
                <a:latin typeface="Impact" pitchFamily="34" charset="0"/>
              </a:rPr>
              <a:t>BCA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800" b="1" dirty="0" smtClean="0">
                <a:solidFill>
                  <a:srgbClr val="FF0000"/>
                </a:solidFill>
                <a:latin typeface="Impact" pitchFamily="34" charset="0"/>
              </a:rPr>
              <a:t>2016</a:t>
            </a:r>
            <a:endParaRPr lang="en-US" sz="5800" b="1" dirty="0" smtClean="0">
              <a:solidFill>
                <a:srgbClr val="FF0000"/>
              </a:solidFill>
              <a:latin typeface="Impact" pitchFamily="34" charset="0"/>
            </a:endParaRPr>
          </a:p>
        </p:txBody>
      </p:sp>
      <p:pic>
        <p:nvPicPr>
          <p:cNvPr id="5122" name="Picture 2" descr="C:\Users\aimca\Desktop\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09800" y="438150"/>
            <a:ext cx="6083035" cy="6419850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  <p:pic>
        <p:nvPicPr>
          <p:cNvPr id="6146" name="Picture 2" descr="C:\Users\aimca\Desktop\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357187"/>
            <a:ext cx="6151942" cy="6500813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8687" y="179148"/>
            <a:ext cx="5635113" cy="65101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14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4953000"/>
            <a:ext cx="18277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MCA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788" y="5864330"/>
            <a:ext cx="169469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>
                <a:solidFill>
                  <a:schemeClr val="accent1">
                    <a:lumMod val="50000"/>
                  </a:schemeClr>
                </a:solidFill>
                <a:latin typeface="Impact" pitchFamily="34" charset="0"/>
              </a:rPr>
              <a:t>2016</a:t>
            </a:r>
            <a:endParaRPr lang="en-US" sz="6000" b="1" dirty="0" smtClean="0">
              <a:solidFill>
                <a:schemeClr val="accent1">
                  <a:lumMod val="50000"/>
                </a:schemeClr>
              </a:solidFill>
              <a:latin typeface="Impact" pitchFamily="34" charset="0"/>
            </a:endParaRPr>
          </a:p>
        </p:txBody>
      </p:sp>
      <p:pic>
        <p:nvPicPr>
          <p:cNvPr id="7170" name="Picture 2" descr="C:\Users\aimca\Desktop\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0"/>
            <a:ext cx="6349108" cy="6858001"/>
          </a:xfrm>
          <a:prstGeom prst="rect">
            <a:avLst/>
          </a:prstGeom>
          <a:noFill/>
        </p:spPr>
      </p:pic>
    </p:spTree>
  </p:cSld>
  <p:clrMapOvr>
    <a:masterClrMapping/>
  </p:clrMapOvr>
  <p:transition advClick="0" advTm="5000">
    <p:randomBar dir="vert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78</TotalTime>
  <Words>32</Words>
  <Application>Microsoft Office PowerPoint</Application>
  <PresentationFormat>On-screen Show (4:3)</PresentationFormat>
  <Paragraphs>27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Harshit</dc:creator>
  <cp:lastModifiedBy>aimca</cp:lastModifiedBy>
  <cp:revision>74</cp:revision>
  <dcterms:created xsi:type="dcterms:W3CDTF">2015-04-23T05:47:08Z</dcterms:created>
  <dcterms:modified xsi:type="dcterms:W3CDTF">2016-05-05T09:24:01Z</dcterms:modified>
</cp:coreProperties>
</file>

<file path=docProps/thumbnail.jpeg>
</file>